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7" autoAdjust="0"/>
    <p:restoredTop sz="94660"/>
  </p:normalViewPr>
  <p:slideViewPr>
    <p:cSldViewPr snapToGrid="0">
      <p:cViewPr varScale="1">
        <p:scale>
          <a:sx n="80" d="100"/>
          <a:sy n="80" d="100"/>
        </p:scale>
        <p:origin x="55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828B9F-5522-4575-BD1C-25AFAB2FF64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7036E3-B305-4B8B-876C-56DC5C2547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827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617F79-D494-3667-9674-C8F6FC9EB5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CB0A89B-F04C-7043-7B69-066D83D74F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820B73-07FE-D837-EF58-311DD0BE3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C589-E14F-4C57-8DD0-4DB8E573BBF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6793B2-5C0B-DD96-ECDE-C17E461BC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B1CCFD-D3DB-EB04-A067-CB6614707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F960-BA85-4424-993C-58B51902D9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502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AD611F-C239-7A8B-5630-A794CE4EB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795504F-FCB4-8933-8D1A-7A13174A17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F54134-6B31-BBA1-4213-983A028FD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C589-E14F-4C57-8DD0-4DB8E573BBF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B3A7B5-B298-0D50-88EE-60B27A6F1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232CA5-DFCA-D011-0697-CB31DB62D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F960-BA85-4424-993C-58B51902D9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3995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F50DBD4-744B-524B-4EB3-C84A6D9CC2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E058BE0-4741-7D56-2338-1CBE758B87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20E475-FF27-F213-3634-2BFD9A80D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C589-E14F-4C57-8DD0-4DB8E573BBF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E266D-2572-B5C0-18A2-972932A1E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B2C38B-B265-E2B1-1866-7D5B61619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F960-BA85-4424-993C-58B51902D9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764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6A156C-6DD1-8ED0-2BB1-470ED1BEB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76348F-C36D-0B78-B033-26C8F6174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D03684-5AB0-DABD-6092-78A96C902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C589-E14F-4C57-8DD0-4DB8E573BBF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114F2B-3C37-AE88-33D4-03172A8D8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D649F22-3827-296E-9EA0-0E3CC7A1C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F960-BA85-4424-993C-58B51902D9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510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504BC2-2AE4-4CD6-195E-86B347935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8130B5-224F-3176-4333-6E265240C4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D8F67A-D536-F8F1-E71A-A0561A913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C589-E14F-4C57-8DD0-4DB8E573BBF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9EE0593-758A-9B1A-CD4C-550F02347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3E5735-1284-4598-9588-C2838A257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F960-BA85-4424-993C-58B51902D9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0287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41F9B2-BF4C-2D55-A259-5F6287F32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F22C84-E3DD-97D7-CCEA-40867779A0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BA0E256-0628-6BA6-AECE-EF0EE5C539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D2671E7-EFCC-32D9-5658-0D1986A40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C589-E14F-4C57-8DD0-4DB8E573BBF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E4108A-EDAF-5245-E4C1-D6751641C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BDB08E8-C5A4-F20E-966C-AF91AEFB7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F960-BA85-4424-993C-58B51902D9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2759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3589A0-6D61-0D07-5188-1BF99D803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4F66E16-E076-3316-E195-FB1E4541A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BC80844-C5DE-C8DA-1A6F-84F3B1A6F8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6E3BE15-1DE1-EE1D-ADE0-E417BE318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0609A8C-AEE8-E1A7-45C3-C57CB60D4B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EEAA908-7661-5E4C-82B6-6264F5E4A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C589-E14F-4C57-8DD0-4DB8E573BBF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38551C3-E89A-D993-01B2-578EBF857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30124F3-7165-C6FF-EFEF-80A9B83B1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F960-BA85-4424-993C-58B51902D9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458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37DC6D-E5FD-03DD-50FC-4D912504A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7F6C1D0-71D1-BA69-204E-94D152C3C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C589-E14F-4C57-8DD0-4DB8E573BBF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E305335-DA4B-9812-9850-27D692CD3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65A73A2-1730-725B-949C-D7934CD5A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F960-BA85-4424-993C-58B51902D9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7725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DE3309F-02BC-EDCB-74E1-5E868F269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C589-E14F-4C57-8DD0-4DB8E573BBF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A338DE8-AC02-5C81-0E7B-74DCB6843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35A6125-3B96-56D0-52DE-810D1B134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F960-BA85-4424-993C-58B51902D9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494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D07F12-76C0-108D-F3F2-37E4D7EE8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0E8C1CF-806F-80AD-03F0-93DE4C7DC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DF5BC55-81B3-4F17-DD13-15B0909DF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AA97C3C-4024-9A67-715C-575345369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C589-E14F-4C57-8DD0-4DB8E573BBF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C2C6550-01BD-2C0C-4125-640DC7B78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5472BD7-AF1F-68F5-26CE-4B8FCD777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F960-BA85-4424-993C-58B51902D9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4772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C93E66-EF6E-4D39-4C72-012D4CC05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9D8CCF9-3A57-4810-9833-7CEE74A044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ED27236-E2C3-0951-20F6-2B746C6EF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6F975FC-5B17-B210-1D67-378AC7A9C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C589-E14F-4C57-8DD0-4DB8E573BBF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7C99C1-0E20-4668-0903-5D30674B2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078C20-A98A-86BA-DA96-3212110CB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F960-BA85-4424-993C-58B51902D9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2337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76E0CF8-B912-D9B5-CD6C-8652F21E1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34475E-9DB2-3620-2D7A-11F6F9EF9F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377C1D-2D0D-7C7D-E26A-09BD869F02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1C589-E14F-4C57-8DD0-4DB8E573BBF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F20E9E-E011-D773-E5F5-C32572B8F2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943069-509E-BC1E-B79B-8ED9918E29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7F960-BA85-4424-993C-58B51902D9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6297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174D43-914B-1BC5-12C9-53EBAAE05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2E99D22-507D-B9FB-E16A-11347E649C1D}"/>
              </a:ext>
            </a:extLst>
          </p:cNvPr>
          <p:cNvSpPr/>
          <p:nvPr/>
        </p:nvSpPr>
        <p:spPr>
          <a:xfrm rot="10800000">
            <a:off x="7200889" y="3169030"/>
            <a:ext cx="3829048" cy="25647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E6F719-D517-1246-7601-76035D0240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575" y="467684"/>
            <a:ext cx="6239983" cy="1023938"/>
          </a:xfrm>
        </p:spPr>
        <p:txBody>
          <a:bodyPr>
            <a:normAutofit/>
          </a:bodyPr>
          <a:lstStyle/>
          <a:p>
            <a:r>
              <a:rPr kumimoji="1" lang="ja-JP" altLang="en-US" sz="3600" dirty="0"/>
              <a:t>母屋間取り概略図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B9B7E31-3C2D-EE2B-6141-260008777605}"/>
              </a:ext>
            </a:extLst>
          </p:cNvPr>
          <p:cNvSpPr/>
          <p:nvPr/>
        </p:nvSpPr>
        <p:spPr>
          <a:xfrm rot="10800000">
            <a:off x="1365503" y="4445385"/>
            <a:ext cx="1276350" cy="1276350"/>
          </a:xfrm>
          <a:prstGeom prst="rect">
            <a:avLst/>
          </a:prstGeom>
          <a:pattFill prst="ltHorz">
            <a:fgClr>
              <a:schemeClr val="accent2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1A831E1-ACDA-C1FE-FCCA-2F06BEE08E8F}"/>
              </a:ext>
            </a:extLst>
          </p:cNvPr>
          <p:cNvSpPr/>
          <p:nvPr/>
        </p:nvSpPr>
        <p:spPr>
          <a:xfrm rot="10800000">
            <a:off x="1365501" y="2248185"/>
            <a:ext cx="1276350" cy="9241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E575CAA1-644B-0011-1FE4-C421A8E72DE0}"/>
              </a:ext>
            </a:extLst>
          </p:cNvPr>
          <p:cNvSpPr/>
          <p:nvPr/>
        </p:nvSpPr>
        <p:spPr>
          <a:xfrm rot="5400000">
            <a:off x="5596420" y="4383944"/>
            <a:ext cx="603931" cy="7026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D3ECD8F9-5422-EFDE-E595-7937900BBDBC}"/>
              </a:ext>
            </a:extLst>
          </p:cNvPr>
          <p:cNvSpPr/>
          <p:nvPr/>
        </p:nvSpPr>
        <p:spPr>
          <a:xfrm rot="5400000">
            <a:off x="3699738" y="4219466"/>
            <a:ext cx="428076" cy="3420534"/>
          </a:xfrm>
          <a:prstGeom prst="rect">
            <a:avLst/>
          </a:prstGeom>
          <a:pattFill prst="ltHorz">
            <a:fgClr>
              <a:schemeClr val="accent2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14652092-07A1-1918-FAB0-962313165FA8}"/>
              </a:ext>
            </a:extLst>
          </p:cNvPr>
          <p:cNvSpPr/>
          <p:nvPr/>
        </p:nvSpPr>
        <p:spPr>
          <a:xfrm rot="10800000">
            <a:off x="5197813" y="3169033"/>
            <a:ext cx="413724" cy="2564783"/>
          </a:xfrm>
          <a:prstGeom prst="rect">
            <a:avLst/>
          </a:prstGeom>
          <a:pattFill prst="ltVert">
            <a:fgClr>
              <a:schemeClr val="accent2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AD248B0C-E03F-4773-3213-9672AFDE459C}"/>
              </a:ext>
            </a:extLst>
          </p:cNvPr>
          <p:cNvSpPr/>
          <p:nvPr/>
        </p:nvSpPr>
        <p:spPr>
          <a:xfrm rot="5400000">
            <a:off x="1478578" y="5009315"/>
            <a:ext cx="602610" cy="82224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9253EB9C-5345-ABFE-F0ED-EE2C7E1B71A3}"/>
              </a:ext>
            </a:extLst>
          </p:cNvPr>
          <p:cNvSpPr/>
          <p:nvPr/>
        </p:nvSpPr>
        <p:spPr>
          <a:xfrm rot="5400000">
            <a:off x="4067457" y="2680117"/>
            <a:ext cx="342913" cy="6349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タイトル 1">
            <a:extLst>
              <a:ext uri="{FF2B5EF4-FFF2-40B4-BE49-F238E27FC236}">
                <a16:creationId xmlns:a16="http://schemas.microsoft.com/office/drawing/2014/main" id="{8BDFE8FD-144F-FEC9-FE49-6061B54DD14C}"/>
              </a:ext>
            </a:extLst>
          </p:cNvPr>
          <p:cNvSpPr txBox="1">
            <a:spLocks/>
          </p:cNvSpPr>
          <p:nvPr/>
        </p:nvSpPr>
        <p:spPr>
          <a:xfrm>
            <a:off x="3895006" y="3712994"/>
            <a:ext cx="1276350" cy="3157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和室８帖</a:t>
            </a: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E13A465A-2A29-9AA9-466B-45266A58F357}"/>
              </a:ext>
            </a:extLst>
          </p:cNvPr>
          <p:cNvSpPr txBox="1">
            <a:spLocks/>
          </p:cNvSpPr>
          <p:nvPr/>
        </p:nvSpPr>
        <p:spPr>
          <a:xfrm>
            <a:off x="2577377" y="3712994"/>
            <a:ext cx="1276350" cy="3157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和室８帖</a:t>
            </a: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A24319AC-9EF1-CBF9-C2DD-278651361991}"/>
              </a:ext>
            </a:extLst>
          </p:cNvPr>
          <p:cNvSpPr txBox="1">
            <a:spLocks/>
          </p:cNvSpPr>
          <p:nvPr/>
        </p:nvSpPr>
        <p:spPr>
          <a:xfrm>
            <a:off x="1377098" y="3712989"/>
            <a:ext cx="1276350" cy="3157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和室８帖</a:t>
            </a:r>
          </a:p>
        </p:txBody>
      </p:sp>
      <p:sp>
        <p:nvSpPr>
          <p:cNvPr id="38" name="タイトル 1">
            <a:extLst>
              <a:ext uri="{FF2B5EF4-FFF2-40B4-BE49-F238E27FC236}">
                <a16:creationId xmlns:a16="http://schemas.microsoft.com/office/drawing/2014/main" id="{35659706-9012-9ED8-B99D-F4A867C2A155}"/>
              </a:ext>
            </a:extLst>
          </p:cNvPr>
          <p:cNvSpPr txBox="1">
            <a:spLocks/>
          </p:cNvSpPr>
          <p:nvPr/>
        </p:nvSpPr>
        <p:spPr>
          <a:xfrm>
            <a:off x="2800261" y="6069991"/>
            <a:ext cx="1559663" cy="6331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F</a:t>
            </a:r>
            <a:endParaRPr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68359FC3-09AF-A60A-EEBD-2441573EE440}"/>
              </a:ext>
            </a:extLst>
          </p:cNvPr>
          <p:cNvSpPr txBox="1">
            <a:spLocks/>
          </p:cNvSpPr>
          <p:nvPr/>
        </p:nvSpPr>
        <p:spPr>
          <a:xfrm>
            <a:off x="2577377" y="4862051"/>
            <a:ext cx="1276350" cy="3157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和室８帖</a:t>
            </a:r>
          </a:p>
        </p:txBody>
      </p:sp>
      <p:sp>
        <p:nvSpPr>
          <p:cNvPr id="41" name="タイトル 1">
            <a:extLst>
              <a:ext uri="{FF2B5EF4-FFF2-40B4-BE49-F238E27FC236}">
                <a16:creationId xmlns:a16="http://schemas.microsoft.com/office/drawing/2014/main" id="{C22A5131-1965-9BF4-5850-A27E89421303}"/>
              </a:ext>
            </a:extLst>
          </p:cNvPr>
          <p:cNvSpPr txBox="1">
            <a:spLocks/>
          </p:cNvSpPr>
          <p:nvPr/>
        </p:nvSpPr>
        <p:spPr>
          <a:xfrm>
            <a:off x="3853724" y="4862051"/>
            <a:ext cx="1276350" cy="3157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和室８帖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80F74F89-413F-1E31-724E-8792045F3A71}"/>
              </a:ext>
            </a:extLst>
          </p:cNvPr>
          <p:cNvSpPr/>
          <p:nvPr/>
        </p:nvSpPr>
        <p:spPr>
          <a:xfrm rot="5400000">
            <a:off x="5233208" y="2790713"/>
            <a:ext cx="342913" cy="4137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FBE8859D-311D-4B82-309E-19484351AAF0}"/>
              </a:ext>
            </a:extLst>
          </p:cNvPr>
          <p:cNvSpPr/>
          <p:nvPr/>
        </p:nvSpPr>
        <p:spPr>
          <a:xfrm rot="5400000">
            <a:off x="4702370" y="2680115"/>
            <a:ext cx="342913" cy="6349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62B6148-B807-AC65-E863-7949C23B37C9}"/>
              </a:ext>
            </a:extLst>
          </p:cNvPr>
          <p:cNvSpPr/>
          <p:nvPr/>
        </p:nvSpPr>
        <p:spPr>
          <a:xfrm rot="10800000">
            <a:off x="8473969" y="5068522"/>
            <a:ext cx="1276350" cy="9913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D092E54B-B824-F88B-6762-2FF2D512DBA0}"/>
              </a:ext>
            </a:extLst>
          </p:cNvPr>
          <p:cNvSpPr/>
          <p:nvPr/>
        </p:nvSpPr>
        <p:spPr>
          <a:xfrm rot="10800000">
            <a:off x="9751953" y="3795128"/>
            <a:ext cx="1276350" cy="12763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3F8B17A-8A75-3AD0-0032-C4F32997CFAE}"/>
              </a:ext>
            </a:extLst>
          </p:cNvPr>
          <p:cNvSpPr/>
          <p:nvPr/>
        </p:nvSpPr>
        <p:spPr>
          <a:xfrm rot="5400000">
            <a:off x="7027575" y="4618702"/>
            <a:ext cx="673747" cy="327114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タイトル 1">
            <a:extLst>
              <a:ext uri="{FF2B5EF4-FFF2-40B4-BE49-F238E27FC236}">
                <a16:creationId xmlns:a16="http://schemas.microsoft.com/office/drawing/2014/main" id="{9D6CAC71-441C-1841-02E8-C29936E00A8A}"/>
              </a:ext>
            </a:extLst>
          </p:cNvPr>
          <p:cNvSpPr txBox="1">
            <a:spLocks/>
          </p:cNvSpPr>
          <p:nvPr/>
        </p:nvSpPr>
        <p:spPr>
          <a:xfrm>
            <a:off x="8475603" y="5443159"/>
            <a:ext cx="1276350" cy="3157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６帖</a:t>
            </a: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82525288-05E5-1E72-F98D-645E2F1FC95B}"/>
              </a:ext>
            </a:extLst>
          </p:cNvPr>
          <p:cNvSpPr/>
          <p:nvPr/>
        </p:nvSpPr>
        <p:spPr>
          <a:xfrm rot="5400000">
            <a:off x="1187296" y="4606620"/>
            <a:ext cx="673747" cy="327114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矢印: 下 50">
            <a:extLst>
              <a:ext uri="{FF2B5EF4-FFF2-40B4-BE49-F238E27FC236}">
                <a16:creationId xmlns:a16="http://schemas.microsoft.com/office/drawing/2014/main" id="{8C6C71A6-5861-2E02-6929-3CD2BD14ED51}"/>
              </a:ext>
            </a:extLst>
          </p:cNvPr>
          <p:cNvSpPr/>
          <p:nvPr/>
        </p:nvSpPr>
        <p:spPr>
          <a:xfrm>
            <a:off x="1464149" y="4383256"/>
            <a:ext cx="123290" cy="22150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矢印: 下 51">
            <a:extLst>
              <a:ext uri="{FF2B5EF4-FFF2-40B4-BE49-F238E27FC236}">
                <a16:creationId xmlns:a16="http://schemas.microsoft.com/office/drawing/2014/main" id="{BE432134-1822-45E8-DE81-B7A728AF5E93}"/>
              </a:ext>
            </a:extLst>
          </p:cNvPr>
          <p:cNvSpPr/>
          <p:nvPr/>
        </p:nvSpPr>
        <p:spPr>
          <a:xfrm rot="10800000">
            <a:off x="7323398" y="5067023"/>
            <a:ext cx="123290" cy="22150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タイトル 1">
            <a:extLst>
              <a:ext uri="{FF2B5EF4-FFF2-40B4-BE49-F238E27FC236}">
                <a16:creationId xmlns:a16="http://schemas.microsoft.com/office/drawing/2014/main" id="{F4FB5D23-BE72-4C43-4D57-9A33BCD3658E}"/>
              </a:ext>
            </a:extLst>
          </p:cNvPr>
          <p:cNvSpPr txBox="1">
            <a:spLocks/>
          </p:cNvSpPr>
          <p:nvPr/>
        </p:nvSpPr>
        <p:spPr>
          <a:xfrm>
            <a:off x="1206705" y="4199775"/>
            <a:ext cx="638177" cy="2368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階段</a:t>
            </a:r>
          </a:p>
        </p:txBody>
      </p:sp>
      <p:sp>
        <p:nvSpPr>
          <p:cNvPr id="54" name="タイトル 1">
            <a:extLst>
              <a:ext uri="{FF2B5EF4-FFF2-40B4-BE49-F238E27FC236}">
                <a16:creationId xmlns:a16="http://schemas.microsoft.com/office/drawing/2014/main" id="{558EDED9-6F58-85DE-0A57-9F2E29880EC1}"/>
              </a:ext>
            </a:extLst>
          </p:cNvPr>
          <p:cNvSpPr txBox="1">
            <a:spLocks/>
          </p:cNvSpPr>
          <p:nvPr/>
        </p:nvSpPr>
        <p:spPr>
          <a:xfrm>
            <a:off x="1587439" y="5324719"/>
            <a:ext cx="638177" cy="2368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土間</a:t>
            </a: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59C77B45-D996-7066-1536-751399177303}"/>
              </a:ext>
            </a:extLst>
          </p:cNvPr>
          <p:cNvSpPr/>
          <p:nvPr/>
        </p:nvSpPr>
        <p:spPr>
          <a:xfrm>
            <a:off x="1360613" y="5118998"/>
            <a:ext cx="129648" cy="44260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E0CFAB6E-95A7-7407-AB8B-8732294B18FA}"/>
              </a:ext>
            </a:extLst>
          </p:cNvPr>
          <p:cNvSpPr/>
          <p:nvPr/>
        </p:nvSpPr>
        <p:spPr>
          <a:xfrm rot="16200000">
            <a:off x="3889041" y="4426044"/>
            <a:ext cx="64786" cy="6284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89F4C892-4E96-A0F0-BBA9-5667CF730A66}"/>
              </a:ext>
            </a:extLst>
          </p:cNvPr>
          <p:cNvSpPr/>
          <p:nvPr/>
        </p:nvSpPr>
        <p:spPr>
          <a:xfrm rot="16200000">
            <a:off x="5165388" y="4413964"/>
            <a:ext cx="64786" cy="6284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F5BF6ABF-6CAA-718A-C68A-85363416BC73}"/>
              </a:ext>
            </a:extLst>
          </p:cNvPr>
          <p:cNvSpPr/>
          <p:nvPr/>
        </p:nvSpPr>
        <p:spPr>
          <a:xfrm rot="16200000">
            <a:off x="3889041" y="5696356"/>
            <a:ext cx="64786" cy="6284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A0933604-2144-7D07-2E75-4F29CB2C2FDB}"/>
              </a:ext>
            </a:extLst>
          </p:cNvPr>
          <p:cNvSpPr/>
          <p:nvPr/>
        </p:nvSpPr>
        <p:spPr>
          <a:xfrm rot="16200000">
            <a:off x="5165388" y="5690317"/>
            <a:ext cx="64786" cy="6284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FC6DE631-EF7E-E1B6-DEF3-4BAE6AE536EA}"/>
              </a:ext>
            </a:extLst>
          </p:cNvPr>
          <p:cNvSpPr/>
          <p:nvPr/>
        </p:nvSpPr>
        <p:spPr>
          <a:xfrm rot="16200000">
            <a:off x="2606224" y="4420004"/>
            <a:ext cx="64786" cy="6284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F733039F-F180-E32D-34F7-1463EA78C1DB}"/>
              </a:ext>
            </a:extLst>
          </p:cNvPr>
          <p:cNvSpPr/>
          <p:nvPr/>
        </p:nvSpPr>
        <p:spPr>
          <a:xfrm rot="16200000">
            <a:off x="3884206" y="3146031"/>
            <a:ext cx="64786" cy="6284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DAB3D7D7-A9EF-57E7-A288-3EAB4C848D76}"/>
              </a:ext>
            </a:extLst>
          </p:cNvPr>
          <p:cNvSpPr/>
          <p:nvPr/>
        </p:nvSpPr>
        <p:spPr>
          <a:xfrm rot="16200000">
            <a:off x="5165379" y="3147179"/>
            <a:ext cx="64786" cy="6284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E5036757-B2A0-7D64-21C7-786AE629C3B3}"/>
              </a:ext>
            </a:extLst>
          </p:cNvPr>
          <p:cNvSpPr/>
          <p:nvPr/>
        </p:nvSpPr>
        <p:spPr>
          <a:xfrm rot="16200000">
            <a:off x="1330182" y="4407926"/>
            <a:ext cx="64786" cy="6284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D378CE91-C12A-8F4E-673F-9808F9534221}"/>
              </a:ext>
            </a:extLst>
          </p:cNvPr>
          <p:cNvSpPr/>
          <p:nvPr/>
        </p:nvSpPr>
        <p:spPr>
          <a:xfrm rot="16200000">
            <a:off x="2605033" y="5696356"/>
            <a:ext cx="64786" cy="6284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A74813DD-1B23-EB09-A070-FCB49597EAB6}"/>
              </a:ext>
            </a:extLst>
          </p:cNvPr>
          <p:cNvSpPr/>
          <p:nvPr/>
        </p:nvSpPr>
        <p:spPr>
          <a:xfrm rot="16200000">
            <a:off x="2611068" y="3149816"/>
            <a:ext cx="64786" cy="6284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4B530D2D-EA10-CE29-2A76-CAB965ABD9F4}"/>
              </a:ext>
            </a:extLst>
          </p:cNvPr>
          <p:cNvSpPr/>
          <p:nvPr/>
        </p:nvSpPr>
        <p:spPr>
          <a:xfrm rot="16200000">
            <a:off x="1323736" y="3159987"/>
            <a:ext cx="64786" cy="6284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AF34F22F-3DAC-2889-D926-3D8297DBB267}"/>
              </a:ext>
            </a:extLst>
          </p:cNvPr>
          <p:cNvSpPr/>
          <p:nvPr/>
        </p:nvSpPr>
        <p:spPr>
          <a:xfrm rot="16200000">
            <a:off x="10998359" y="5038207"/>
            <a:ext cx="64786" cy="6284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64C96C96-86FD-B628-83A7-EABC33150C44}"/>
              </a:ext>
            </a:extLst>
          </p:cNvPr>
          <p:cNvSpPr/>
          <p:nvPr/>
        </p:nvSpPr>
        <p:spPr>
          <a:xfrm rot="16200000">
            <a:off x="1335553" y="5683646"/>
            <a:ext cx="64786" cy="6284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F9B7793B-6C9A-F47D-C5A2-728892BED6ED}"/>
              </a:ext>
            </a:extLst>
          </p:cNvPr>
          <p:cNvSpPr/>
          <p:nvPr/>
        </p:nvSpPr>
        <p:spPr>
          <a:xfrm rot="16200000">
            <a:off x="9722031" y="5038606"/>
            <a:ext cx="64786" cy="6284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36F1C740-9EAE-5913-16EC-AFCED62C3E4F}"/>
              </a:ext>
            </a:extLst>
          </p:cNvPr>
          <p:cNvSpPr/>
          <p:nvPr/>
        </p:nvSpPr>
        <p:spPr>
          <a:xfrm rot="16200000">
            <a:off x="8431335" y="5048631"/>
            <a:ext cx="64786" cy="6284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A41DD26B-73D7-B3BC-6D5B-AEBB017BCDA3}"/>
              </a:ext>
            </a:extLst>
          </p:cNvPr>
          <p:cNvSpPr/>
          <p:nvPr/>
        </p:nvSpPr>
        <p:spPr>
          <a:xfrm rot="16200000">
            <a:off x="8421932" y="3783752"/>
            <a:ext cx="64786" cy="6284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6" name="直線コネクタ 75">
            <a:extLst>
              <a:ext uri="{FF2B5EF4-FFF2-40B4-BE49-F238E27FC236}">
                <a16:creationId xmlns:a16="http://schemas.microsoft.com/office/drawing/2014/main" id="{4576A2A3-37C9-6D98-E598-42AFCCD47DF5}"/>
              </a:ext>
            </a:extLst>
          </p:cNvPr>
          <p:cNvCxnSpPr>
            <a:cxnSpLocks/>
          </p:cNvCxnSpPr>
          <p:nvPr/>
        </p:nvCxnSpPr>
        <p:spPr>
          <a:xfrm>
            <a:off x="2191003" y="5733816"/>
            <a:ext cx="323534" cy="25850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円弧 79">
            <a:extLst>
              <a:ext uri="{FF2B5EF4-FFF2-40B4-BE49-F238E27FC236}">
                <a16:creationId xmlns:a16="http://schemas.microsoft.com/office/drawing/2014/main" id="{C5B8DEE1-FA99-33F2-450A-667B6943E48F}"/>
              </a:ext>
            </a:extLst>
          </p:cNvPr>
          <p:cNvSpPr/>
          <p:nvPr/>
        </p:nvSpPr>
        <p:spPr>
          <a:xfrm rot="4105877">
            <a:off x="2194976" y="5552110"/>
            <a:ext cx="465714" cy="425806"/>
          </a:xfrm>
          <a:prstGeom prst="arc">
            <a:avLst>
              <a:gd name="adj1" fmla="val 17516460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3" name="直線コネクタ 82">
            <a:extLst>
              <a:ext uri="{FF2B5EF4-FFF2-40B4-BE49-F238E27FC236}">
                <a16:creationId xmlns:a16="http://schemas.microsoft.com/office/drawing/2014/main" id="{123C3EF7-390C-9C7D-B17A-C1BD74BD6DD1}"/>
              </a:ext>
            </a:extLst>
          </p:cNvPr>
          <p:cNvCxnSpPr/>
          <p:nvPr/>
        </p:nvCxnSpPr>
        <p:spPr>
          <a:xfrm flipV="1">
            <a:off x="9750319" y="3169030"/>
            <a:ext cx="0" cy="6260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直線コネクタ 84">
            <a:extLst>
              <a:ext uri="{FF2B5EF4-FFF2-40B4-BE49-F238E27FC236}">
                <a16:creationId xmlns:a16="http://schemas.microsoft.com/office/drawing/2014/main" id="{DAAD09BC-15F3-01D2-EEEC-C7B33C3EDDCA}"/>
              </a:ext>
            </a:extLst>
          </p:cNvPr>
          <p:cNvCxnSpPr/>
          <p:nvPr/>
        </p:nvCxnSpPr>
        <p:spPr>
          <a:xfrm flipV="1">
            <a:off x="9750319" y="3177450"/>
            <a:ext cx="1277984" cy="6176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コネクタ 86">
            <a:extLst>
              <a:ext uri="{FF2B5EF4-FFF2-40B4-BE49-F238E27FC236}">
                <a16:creationId xmlns:a16="http://schemas.microsoft.com/office/drawing/2014/main" id="{B722F440-AF72-B212-56CF-9F8413988D3F}"/>
              </a:ext>
            </a:extLst>
          </p:cNvPr>
          <p:cNvCxnSpPr/>
          <p:nvPr/>
        </p:nvCxnSpPr>
        <p:spPr>
          <a:xfrm>
            <a:off x="9750319" y="3169030"/>
            <a:ext cx="1277984" cy="626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コネクタ 88">
            <a:extLst>
              <a:ext uri="{FF2B5EF4-FFF2-40B4-BE49-F238E27FC236}">
                <a16:creationId xmlns:a16="http://schemas.microsoft.com/office/drawing/2014/main" id="{83EC0DC3-D6EE-C575-5457-0543245A4291}"/>
              </a:ext>
            </a:extLst>
          </p:cNvPr>
          <p:cNvCxnSpPr/>
          <p:nvPr/>
        </p:nvCxnSpPr>
        <p:spPr>
          <a:xfrm>
            <a:off x="9750319" y="5067023"/>
            <a:ext cx="1277984" cy="6979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コネクタ 90">
            <a:extLst>
              <a:ext uri="{FF2B5EF4-FFF2-40B4-BE49-F238E27FC236}">
                <a16:creationId xmlns:a16="http://schemas.microsoft.com/office/drawing/2014/main" id="{9AC9FF58-5FBB-2C04-52F4-66EA96409740}"/>
              </a:ext>
            </a:extLst>
          </p:cNvPr>
          <p:cNvCxnSpPr/>
          <p:nvPr/>
        </p:nvCxnSpPr>
        <p:spPr>
          <a:xfrm flipV="1">
            <a:off x="9750319" y="5083560"/>
            <a:ext cx="1277984" cy="650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タイトル 1">
            <a:extLst>
              <a:ext uri="{FF2B5EF4-FFF2-40B4-BE49-F238E27FC236}">
                <a16:creationId xmlns:a16="http://schemas.microsoft.com/office/drawing/2014/main" id="{5E5B826A-3944-BACC-1C45-1BBF9479C6D6}"/>
              </a:ext>
            </a:extLst>
          </p:cNvPr>
          <p:cNvSpPr txBox="1">
            <a:spLocks/>
          </p:cNvSpPr>
          <p:nvPr/>
        </p:nvSpPr>
        <p:spPr>
          <a:xfrm>
            <a:off x="10061619" y="5266270"/>
            <a:ext cx="672949" cy="3157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物入</a:t>
            </a:r>
          </a:p>
        </p:txBody>
      </p:sp>
      <p:sp>
        <p:nvSpPr>
          <p:cNvPr id="93" name="タイトル 1">
            <a:extLst>
              <a:ext uri="{FF2B5EF4-FFF2-40B4-BE49-F238E27FC236}">
                <a16:creationId xmlns:a16="http://schemas.microsoft.com/office/drawing/2014/main" id="{95C956BC-2876-7E43-FD33-AE1828C1544C}"/>
              </a:ext>
            </a:extLst>
          </p:cNvPr>
          <p:cNvSpPr txBox="1">
            <a:spLocks/>
          </p:cNvSpPr>
          <p:nvPr/>
        </p:nvSpPr>
        <p:spPr>
          <a:xfrm>
            <a:off x="10080805" y="3342976"/>
            <a:ext cx="672949" cy="3157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物入</a:t>
            </a:r>
          </a:p>
        </p:txBody>
      </p:sp>
      <p:sp>
        <p:nvSpPr>
          <p:cNvPr id="94" name="正方形/長方形 93">
            <a:extLst>
              <a:ext uri="{FF2B5EF4-FFF2-40B4-BE49-F238E27FC236}">
                <a16:creationId xmlns:a16="http://schemas.microsoft.com/office/drawing/2014/main" id="{78FB5CF3-7373-E60D-EE19-379784E5B2F8}"/>
              </a:ext>
            </a:extLst>
          </p:cNvPr>
          <p:cNvSpPr/>
          <p:nvPr/>
        </p:nvSpPr>
        <p:spPr>
          <a:xfrm rot="16200000">
            <a:off x="9716292" y="3776241"/>
            <a:ext cx="64786" cy="6284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タイトル 1">
            <a:extLst>
              <a:ext uri="{FF2B5EF4-FFF2-40B4-BE49-F238E27FC236}">
                <a16:creationId xmlns:a16="http://schemas.microsoft.com/office/drawing/2014/main" id="{2A858ED7-ADB9-13F8-B3CA-083A15951948}"/>
              </a:ext>
            </a:extLst>
          </p:cNvPr>
          <p:cNvSpPr txBox="1">
            <a:spLocks/>
          </p:cNvSpPr>
          <p:nvPr/>
        </p:nvSpPr>
        <p:spPr>
          <a:xfrm>
            <a:off x="7066511" y="5340298"/>
            <a:ext cx="638177" cy="2368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階段</a:t>
            </a:r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7AFD52FF-C6B2-375C-D0DD-3D1A8EB026A0}"/>
              </a:ext>
            </a:extLst>
          </p:cNvPr>
          <p:cNvSpPr/>
          <p:nvPr/>
        </p:nvSpPr>
        <p:spPr>
          <a:xfrm rot="16200000">
            <a:off x="7178266" y="5081023"/>
            <a:ext cx="64786" cy="6284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1A5477C2-57EF-906B-3F6F-2BA184204ED5}"/>
              </a:ext>
            </a:extLst>
          </p:cNvPr>
          <p:cNvSpPr/>
          <p:nvPr/>
        </p:nvSpPr>
        <p:spPr>
          <a:xfrm rot="16200000">
            <a:off x="11005682" y="3756237"/>
            <a:ext cx="64786" cy="6284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11F33082-845D-9A8F-283D-D298EDAC047C}"/>
              </a:ext>
            </a:extLst>
          </p:cNvPr>
          <p:cNvSpPr/>
          <p:nvPr/>
        </p:nvSpPr>
        <p:spPr>
          <a:xfrm rot="16200000">
            <a:off x="7173734" y="3783752"/>
            <a:ext cx="64786" cy="6284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9BFF85D8-99B2-0C80-0BD8-46945A444DCA}"/>
              </a:ext>
            </a:extLst>
          </p:cNvPr>
          <p:cNvSpPr/>
          <p:nvPr/>
        </p:nvSpPr>
        <p:spPr>
          <a:xfrm rot="16200000">
            <a:off x="10996727" y="4420004"/>
            <a:ext cx="64786" cy="6284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84D4A439-D60A-411B-2375-16B9BA851E7C}"/>
              </a:ext>
            </a:extLst>
          </p:cNvPr>
          <p:cNvSpPr/>
          <p:nvPr/>
        </p:nvSpPr>
        <p:spPr>
          <a:xfrm rot="16200000">
            <a:off x="7167681" y="4421050"/>
            <a:ext cx="64786" cy="6284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タイトル 1">
            <a:extLst>
              <a:ext uri="{FF2B5EF4-FFF2-40B4-BE49-F238E27FC236}">
                <a16:creationId xmlns:a16="http://schemas.microsoft.com/office/drawing/2014/main" id="{01C212F7-4511-D0E0-AFDB-875CB47AF343}"/>
              </a:ext>
            </a:extLst>
          </p:cNvPr>
          <p:cNvSpPr txBox="1">
            <a:spLocks/>
          </p:cNvSpPr>
          <p:nvPr/>
        </p:nvSpPr>
        <p:spPr>
          <a:xfrm>
            <a:off x="8332312" y="6059832"/>
            <a:ext cx="1559663" cy="6331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F</a:t>
            </a:r>
            <a:endParaRPr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4" name="タイトル 1">
            <a:extLst>
              <a:ext uri="{FF2B5EF4-FFF2-40B4-BE49-F238E27FC236}">
                <a16:creationId xmlns:a16="http://schemas.microsoft.com/office/drawing/2014/main" id="{C84A9DAD-5D81-E124-68D3-0F9145A216D2}"/>
              </a:ext>
            </a:extLst>
          </p:cNvPr>
          <p:cNvSpPr txBox="1">
            <a:spLocks/>
          </p:cNvSpPr>
          <p:nvPr/>
        </p:nvSpPr>
        <p:spPr>
          <a:xfrm>
            <a:off x="1357847" y="2586077"/>
            <a:ext cx="1276350" cy="3157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台所</a:t>
            </a:r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B459F0DE-8193-FAA3-79BE-9ADF9D8203D9}"/>
              </a:ext>
            </a:extLst>
          </p:cNvPr>
          <p:cNvSpPr/>
          <p:nvPr/>
        </p:nvSpPr>
        <p:spPr>
          <a:xfrm rot="10800000">
            <a:off x="2643095" y="2540603"/>
            <a:ext cx="1276350" cy="6386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タイトル 1">
            <a:extLst>
              <a:ext uri="{FF2B5EF4-FFF2-40B4-BE49-F238E27FC236}">
                <a16:creationId xmlns:a16="http://schemas.microsoft.com/office/drawing/2014/main" id="{77E6A594-A495-8B9A-2492-AC1DA7F00E86}"/>
              </a:ext>
            </a:extLst>
          </p:cNvPr>
          <p:cNvSpPr txBox="1">
            <a:spLocks/>
          </p:cNvSpPr>
          <p:nvPr/>
        </p:nvSpPr>
        <p:spPr>
          <a:xfrm>
            <a:off x="2606006" y="2746227"/>
            <a:ext cx="1276350" cy="3157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納戸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79179075-AD43-1889-0163-913773D4FF9A}"/>
              </a:ext>
            </a:extLst>
          </p:cNvPr>
          <p:cNvSpPr txBox="1">
            <a:spLocks/>
          </p:cNvSpPr>
          <p:nvPr/>
        </p:nvSpPr>
        <p:spPr>
          <a:xfrm>
            <a:off x="9736652" y="4227288"/>
            <a:ext cx="1276350" cy="3157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８帖</a:t>
            </a: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A94C27B8-3AC9-1288-F6C0-90435A383234}"/>
              </a:ext>
            </a:extLst>
          </p:cNvPr>
          <p:cNvSpPr txBox="1">
            <a:spLocks/>
          </p:cNvSpPr>
          <p:nvPr/>
        </p:nvSpPr>
        <p:spPr>
          <a:xfrm>
            <a:off x="5553182" y="4563814"/>
            <a:ext cx="774956" cy="3429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トイレ</a:t>
            </a:r>
          </a:p>
        </p:txBody>
      </p:sp>
      <p:sp>
        <p:nvSpPr>
          <p:cNvPr id="8" name="二等辺三角形 7">
            <a:extLst>
              <a:ext uri="{FF2B5EF4-FFF2-40B4-BE49-F238E27FC236}">
                <a16:creationId xmlns:a16="http://schemas.microsoft.com/office/drawing/2014/main" id="{BC297A3D-AE6A-3E4B-DE07-FE84D341E547}"/>
              </a:ext>
            </a:extLst>
          </p:cNvPr>
          <p:cNvSpPr/>
          <p:nvPr/>
        </p:nvSpPr>
        <p:spPr>
          <a:xfrm rot="16200000">
            <a:off x="8654027" y="1145861"/>
            <a:ext cx="1811045" cy="135708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A9C43EC-413D-9159-8C54-102A588601B5}"/>
              </a:ext>
            </a:extLst>
          </p:cNvPr>
          <p:cNvSpPr/>
          <p:nvPr/>
        </p:nvSpPr>
        <p:spPr>
          <a:xfrm>
            <a:off x="10228689" y="1136724"/>
            <a:ext cx="756606" cy="140387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二等辺三角形 17">
            <a:extLst>
              <a:ext uri="{FF2B5EF4-FFF2-40B4-BE49-F238E27FC236}">
                <a16:creationId xmlns:a16="http://schemas.microsoft.com/office/drawing/2014/main" id="{A1CA1608-E927-BCD6-9FA5-52B1C8EBBE00}"/>
              </a:ext>
            </a:extLst>
          </p:cNvPr>
          <p:cNvSpPr/>
          <p:nvPr/>
        </p:nvSpPr>
        <p:spPr>
          <a:xfrm rot="16200000">
            <a:off x="8976995" y="1297443"/>
            <a:ext cx="1403879" cy="1099509"/>
          </a:xfrm>
          <a:prstGeom prst="triangl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4E651806-0A77-DB3B-A79E-01BF423654FE}"/>
              </a:ext>
            </a:extLst>
          </p:cNvPr>
          <p:cNvSpPr txBox="1">
            <a:spLocks/>
          </p:cNvSpPr>
          <p:nvPr/>
        </p:nvSpPr>
        <p:spPr>
          <a:xfrm>
            <a:off x="9333789" y="1588533"/>
            <a:ext cx="985883" cy="5239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F</a:t>
            </a:r>
            <a:endParaRPr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2392E79B-9DD6-5E61-5694-634AF2E8B283}"/>
              </a:ext>
            </a:extLst>
          </p:cNvPr>
          <p:cNvSpPr txBox="1">
            <a:spLocks/>
          </p:cNvSpPr>
          <p:nvPr/>
        </p:nvSpPr>
        <p:spPr>
          <a:xfrm>
            <a:off x="10150192" y="1611469"/>
            <a:ext cx="841531" cy="50077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F</a:t>
            </a:r>
            <a:endParaRPr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C9B078B6-B1A0-A688-6412-A5C10EB4D7CD}"/>
              </a:ext>
            </a:extLst>
          </p:cNvPr>
          <p:cNvSpPr txBox="1">
            <a:spLocks/>
          </p:cNvSpPr>
          <p:nvPr/>
        </p:nvSpPr>
        <p:spPr>
          <a:xfrm>
            <a:off x="9738416" y="2137637"/>
            <a:ext cx="672949" cy="3157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物入</a:t>
            </a: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15B2E0F4-FF6C-169A-4D82-F922EDC42408}"/>
              </a:ext>
            </a:extLst>
          </p:cNvPr>
          <p:cNvSpPr txBox="1">
            <a:spLocks/>
          </p:cNvSpPr>
          <p:nvPr/>
        </p:nvSpPr>
        <p:spPr>
          <a:xfrm>
            <a:off x="7680921" y="4092486"/>
            <a:ext cx="1700145" cy="3157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旧 養蚕室</a:t>
            </a: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7C137933-3D61-2449-AC03-9547E63CB30E}"/>
              </a:ext>
            </a:extLst>
          </p:cNvPr>
          <p:cNvCxnSpPr/>
          <p:nvPr/>
        </p:nvCxnSpPr>
        <p:spPr>
          <a:xfrm>
            <a:off x="9751401" y="1463107"/>
            <a:ext cx="48287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4EA6C18E-5BA0-D6CD-60EC-C8985068128F}"/>
              </a:ext>
            </a:extLst>
          </p:cNvPr>
          <p:cNvCxnSpPr>
            <a:cxnSpLocks/>
          </p:cNvCxnSpPr>
          <p:nvPr/>
        </p:nvCxnSpPr>
        <p:spPr>
          <a:xfrm>
            <a:off x="9678934" y="2192628"/>
            <a:ext cx="53535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タイトル 1">
            <a:extLst>
              <a:ext uri="{FF2B5EF4-FFF2-40B4-BE49-F238E27FC236}">
                <a16:creationId xmlns:a16="http://schemas.microsoft.com/office/drawing/2014/main" id="{7A9ED647-E4CB-E188-598F-DFD28D74F3A4}"/>
              </a:ext>
            </a:extLst>
          </p:cNvPr>
          <p:cNvSpPr txBox="1">
            <a:spLocks/>
          </p:cNvSpPr>
          <p:nvPr/>
        </p:nvSpPr>
        <p:spPr>
          <a:xfrm>
            <a:off x="4445980" y="2837110"/>
            <a:ext cx="855692" cy="3157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床の間</a:t>
            </a:r>
          </a:p>
        </p:txBody>
      </p:sp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D37E96C0-DB32-4476-5599-055C2FD915D6}"/>
              </a:ext>
            </a:extLst>
          </p:cNvPr>
          <p:cNvCxnSpPr/>
          <p:nvPr/>
        </p:nvCxnSpPr>
        <p:spPr>
          <a:xfrm flipV="1">
            <a:off x="3890014" y="2835845"/>
            <a:ext cx="666354" cy="3416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>
            <a:extLst>
              <a:ext uri="{FF2B5EF4-FFF2-40B4-BE49-F238E27FC236}">
                <a16:creationId xmlns:a16="http://schemas.microsoft.com/office/drawing/2014/main" id="{76EE5DD4-B41A-5E0D-3FC7-1CA69F856243}"/>
              </a:ext>
            </a:extLst>
          </p:cNvPr>
          <p:cNvCxnSpPr/>
          <p:nvPr/>
        </p:nvCxnSpPr>
        <p:spPr>
          <a:xfrm>
            <a:off x="3921434" y="2826117"/>
            <a:ext cx="634934" cy="3328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コネクタ 76">
            <a:extLst>
              <a:ext uri="{FF2B5EF4-FFF2-40B4-BE49-F238E27FC236}">
                <a16:creationId xmlns:a16="http://schemas.microsoft.com/office/drawing/2014/main" id="{ED91FFD6-668D-5518-8FF3-0535B460E349}"/>
              </a:ext>
            </a:extLst>
          </p:cNvPr>
          <p:cNvCxnSpPr>
            <a:stCxn id="65" idx="3"/>
          </p:cNvCxnSpPr>
          <p:nvPr/>
        </p:nvCxnSpPr>
        <p:spPr>
          <a:xfrm flipV="1">
            <a:off x="5197772" y="2835845"/>
            <a:ext cx="413754" cy="3103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コネクタ 78">
            <a:extLst>
              <a:ext uri="{FF2B5EF4-FFF2-40B4-BE49-F238E27FC236}">
                <a16:creationId xmlns:a16="http://schemas.microsoft.com/office/drawing/2014/main" id="{7668D600-B89F-0D94-9DE3-DFB51B392F6D}"/>
              </a:ext>
            </a:extLst>
          </p:cNvPr>
          <p:cNvCxnSpPr/>
          <p:nvPr/>
        </p:nvCxnSpPr>
        <p:spPr>
          <a:xfrm>
            <a:off x="5191285" y="2826117"/>
            <a:ext cx="355773" cy="3189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線コネクタ 85">
            <a:extLst>
              <a:ext uri="{FF2B5EF4-FFF2-40B4-BE49-F238E27FC236}">
                <a16:creationId xmlns:a16="http://schemas.microsoft.com/office/drawing/2014/main" id="{25F3650F-3EC8-EB23-8AB4-D0C4E2E5EE9B}"/>
              </a:ext>
            </a:extLst>
          </p:cNvPr>
          <p:cNvCxnSpPr>
            <a:cxnSpLocks/>
          </p:cNvCxnSpPr>
          <p:nvPr/>
        </p:nvCxnSpPr>
        <p:spPr>
          <a:xfrm>
            <a:off x="4224685" y="4471739"/>
            <a:ext cx="268648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直線コネクタ 98">
            <a:extLst>
              <a:ext uri="{FF2B5EF4-FFF2-40B4-BE49-F238E27FC236}">
                <a16:creationId xmlns:a16="http://schemas.microsoft.com/office/drawing/2014/main" id="{A0DDDD9F-D522-748C-90A4-18BBAD5FAAC6}"/>
              </a:ext>
            </a:extLst>
          </p:cNvPr>
          <p:cNvCxnSpPr>
            <a:cxnSpLocks/>
          </p:cNvCxnSpPr>
          <p:nvPr/>
        </p:nvCxnSpPr>
        <p:spPr>
          <a:xfrm>
            <a:off x="4533181" y="4471739"/>
            <a:ext cx="276654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線コネクタ 100">
            <a:extLst>
              <a:ext uri="{FF2B5EF4-FFF2-40B4-BE49-F238E27FC236}">
                <a16:creationId xmlns:a16="http://schemas.microsoft.com/office/drawing/2014/main" id="{F6885CBA-C187-639D-6D20-077421E66190}"/>
              </a:ext>
            </a:extLst>
          </p:cNvPr>
          <p:cNvCxnSpPr>
            <a:cxnSpLocks/>
          </p:cNvCxnSpPr>
          <p:nvPr/>
        </p:nvCxnSpPr>
        <p:spPr>
          <a:xfrm flipH="1">
            <a:off x="3921018" y="4451231"/>
            <a:ext cx="340177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線コネクタ 102">
            <a:extLst>
              <a:ext uri="{FF2B5EF4-FFF2-40B4-BE49-F238E27FC236}">
                <a16:creationId xmlns:a16="http://schemas.microsoft.com/office/drawing/2014/main" id="{68B16191-BDC4-7AE5-B55A-6AE5EAAF0C79}"/>
              </a:ext>
            </a:extLst>
          </p:cNvPr>
          <p:cNvCxnSpPr>
            <a:cxnSpLocks/>
          </p:cNvCxnSpPr>
          <p:nvPr/>
        </p:nvCxnSpPr>
        <p:spPr>
          <a:xfrm>
            <a:off x="4776982" y="4449796"/>
            <a:ext cx="370685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コネクタ 105">
            <a:extLst>
              <a:ext uri="{FF2B5EF4-FFF2-40B4-BE49-F238E27FC236}">
                <a16:creationId xmlns:a16="http://schemas.microsoft.com/office/drawing/2014/main" id="{C7EE373B-1546-7591-637C-0DEADFDDC2D6}"/>
              </a:ext>
            </a:extLst>
          </p:cNvPr>
          <p:cNvCxnSpPr>
            <a:cxnSpLocks/>
          </p:cNvCxnSpPr>
          <p:nvPr/>
        </p:nvCxnSpPr>
        <p:spPr>
          <a:xfrm>
            <a:off x="4247872" y="5736975"/>
            <a:ext cx="268648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>
            <a:extLst>
              <a:ext uri="{FF2B5EF4-FFF2-40B4-BE49-F238E27FC236}">
                <a16:creationId xmlns:a16="http://schemas.microsoft.com/office/drawing/2014/main" id="{2045BBE5-3C07-7DBB-E390-C1BA249AC5DA}"/>
              </a:ext>
            </a:extLst>
          </p:cNvPr>
          <p:cNvCxnSpPr>
            <a:cxnSpLocks/>
          </p:cNvCxnSpPr>
          <p:nvPr/>
        </p:nvCxnSpPr>
        <p:spPr>
          <a:xfrm>
            <a:off x="4556368" y="5736975"/>
            <a:ext cx="276654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線コネクタ 107">
            <a:extLst>
              <a:ext uri="{FF2B5EF4-FFF2-40B4-BE49-F238E27FC236}">
                <a16:creationId xmlns:a16="http://schemas.microsoft.com/office/drawing/2014/main" id="{7C60CFDE-B943-79FC-F3B3-66349AE9358A}"/>
              </a:ext>
            </a:extLst>
          </p:cNvPr>
          <p:cNvCxnSpPr>
            <a:cxnSpLocks/>
          </p:cNvCxnSpPr>
          <p:nvPr/>
        </p:nvCxnSpPr>
        <p:spPr>
          <a:xfrm flipH="1">
            <a:off x="3944205" y="5716467"/>
            <a:ext cx="340177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線コネクタ 108">
            <a:extLst>
              <a:ext uri="{FF2B5EF4-FFF2-40B4-BE49-F238E27FC236}">
                <a16:creationId xmlns:a16="http://schemas.microsoft.com/office/drawing/2014/main" id="{41EB8807-F879-53DC-B920-3661BAFD159D}"/>
              </a:ext>
            </a:extLst>
          </p:cNvPr>
          <p:cNvCxnSpPr>
            <a:cxnSpLocks/>
          </p:cNvCxnSpPr>
          <p:nvPr/>
        </p:nvCxnSpPr>
        <p:spPr>
          <a:xfrm>
            <a:off x="4800169" y="5715032"/>
            <a:ext cx="370685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線コネクタ 109">
            <a:extLst>
              <a:ext uri="{FF2B5EF4-FFF2-40B4-BE49-F238E27FC236}">
                <a16:creationId xmlns:a16="http://schemas.microsoft.com/office/drawing/2014/main" id="{0DB7220C-305B-33C7-35C3-7DEC6F3297C1}"/>
              </a:ext>
            </a:extLst>
          </p:cNvPr>
          <p:cNvCxnSpPr>
            <a:cxnSpLocks/>
          </p:cNvCxnSpPr>
          <p:nvPr/>
        </p:nvCxnSpPr>
        <p:spPr>
          <a:xfrm>
            <a:off x="2994942" y="4471739"/>
            <a:ext cx="268648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直線コネクタ 125">
            <a:extLst>
              <a:ext uri="{FF2B5EF4-FFF2-40B4-BE49-F238E27FC236}">
                <a16:creationId xmlns:a16="http://schemas.microsoft.com/office/drawing/2014/main" id="{E5808AFB-4752-5DD2-05A9-DB303BC6CDE5}"/>
              </a:ext>
            </a:extLst>
          </p:cNvPr>
          <p:cNvCxnSpPr>
            <a:cxnSpLocks/>
          </p:cNvCxnSpPr>
          <p:nvPr/>
        </p:nvCxnSpPr>
        <p:spPr>
          <a:xfrm>
            <a:off x="3303438" y="4471739"/>
            <a:ext cx="276654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直線コネクタ 126">
            <a:extLst>
              <a:ext uri="{FF2B5EF4-FFF2-40B4-BE49-F238E27FC236}">
                <a16:creationId xmlns:a16="http://schemas.microsoft.com/office/drawing/2014/main" id="{B3EE42B9-057F-97A4-FCC0-5F9C2C01C8F4}"/>
              </a:ext>
            </a:extLst>
          </p:cNvPr>
          <p:cNvCxnSpPr>
            <a:cxnSpLocks/>
          </p:cNvCxnSpPr>
          <p:nvPr/>
        </p:nvCxnSpPr>
        <p:spPr>
          <a:xfrm flipH="1">
            <a:off x="2691275" y="4451231"/>
            <a:ext cx="340177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>
            <a:extLst>
              <a:ext uri="{FF2B5EF4-FFF2-40B4-BE49-F238E27FC236}">
                <a16:creationId xmlns:a16="http://schemas.microsoft.com/office/drawing/2014/main" id="{B7070775-55BA-22BD-0750-C2DC091EBAFA}"/>
              </a:ext>
            </a:extLst>
          </p:cNvPr>
          <p:cNvCxnSpPr>
            <a:cxnSpLocks/>
          </p:cNvCxnSpPr>
          <p:nvPr/>
        </p:nvCxnSpPr>
        <p:spPr>
          <a:xfrm>
            <a:off x="3547239" y="4449796"/>
            <a:ext cx="370685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直線コネクタ 128">
            <a:extLst>
              <a:ext uri="{FF2B5EF4-FFF2-40B4-BE49-F238E27FC236}">
                <a16:creationId xmlns:a16="http://schemas.microsoft.com/office/drawing/2014/main" id="{F517B874-8326-831A-74E1-53BE99D9E2A9}"/>
              </a:ext>
            </a:extLst>
          </p:cNvPr>
          <p:cNvCxnSpPr>
            <a:cxnSpLocks/>
          </p:cNvCxnSpPr>
          <p:nvPr/>
        </p:nvCxnSpPr>
        <p:spPr>
          <a:xfrm>
            <a:off x="2969896" y="5754130"/>
            <a:ext cx="268648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直線コネクタ 129">
            <a:extLst>
              <a:ext uri="{FF2B5EF4-FFF2-40B4-BE49-F238E27FC236}">
                <a16:creationId xmlns:a16="http://schemas.microsoft.com/office/drawing/2014/main" id="{0500A08F-B47C-11A5-6A43-164446EC9FF4}"/>
              </a:ext>
            </a:extLst>
          </p:cNvPr>
          <p:cNvCxnSpPr>
            <a:cxnSpLocks/>
          </p:cNvCxnSpPr>
          <p:nvPr/>
        </p:nvCxnSpPr>
        <p:spPr>
          <a:xfrm>
            <a:off x="3278392" y="5754130"/>
            <a:ext cx="276654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直線コネクタ 130">
            <a:extLst>
              <a:ext uri="{FF2B5EF4-FFF2-40B4-BE49-F238E27FC236}">
                <a16:creationId xmlns:a16="http://schemas.microsoft.com/office/drawing/2014/main" id="{E9B8B101-4929-D13E-F0CE-89847447A6ED}"/>
              </a:ext>
            </a:extLst>
          </p:cNvPr>
          <p:cNvCxnSpPr>
            <a:cxnSpLocks/>
          </p:cNvCxnSpPr>
          <p:nvPr/>
        </p:nvCxnSpPr>
        <p:spPr>
          <a:xfrm flipH="1">
            <a:off x="2666229" y="5733622"/>
            <a:ext cx="340177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線コネクタ 131">
            <a:extLst>
              <a:ext uri="{FF2B5EF4-FFF2-40B4-BE49-F238E27FC236}">
                <a16:creationId xmlns:a16="http://schemas.microsoft.com/office/drawing/2014/main" id="{679FDA04-523B-4887-B8A9-7253CC169A60}"/>
              </a:ext>
            </a:extLst>
          </p:cNvPr>
          <p:cNvCxnSpPr>
            <a:cxnSpLocks/>
          </p:cNvCxnSpPr>
          <p:nvPr/>
        </p:nvCxnSpPr>
        <p:spPr>
          <a:xfrm>
            <a:off x="3522193" y="5732187"/>
            <a:ext cx="370685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直線コネクタ 132">
            <a:extLst>
              <a:ext uri="{FF2B5EF4-FFF2-40B4-BE49-F238E27FC236}">
                <a16:creationId xmlns:a16="http://schemas.microsoft.com/office/drawing/2014/main" id="{B801B1BA-CA46-411D-411F-28850CF146FB}"/>
              </a:ext>
            </a:extLst>
          </p:cNvPr>
          <p:cNvCxnSpPr>
            <a:cxnSpLocks/>
          </p:cNvCxnSpPr>
          <p:nvPr/>
        </p:nvCxnSpPr>
        <p:spPr>
          <a:xfrm>
            <a:off x="2969896" y="3209844"/>
            <a:ext cx="268648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直線コネクタ 133">
            <a:extLst>
              <a:ext uri="{FF2B5EF4-FFF2-40B4-BE49-F238E27FC236}">
                <a16:creationId xmlns:a16="http://schemas.microsoft.com/office/drawing/2014/main" id="{C220CCF2-4EAE-D273-43A9-8BB6992A30AA}"/>
              </a:ext>
            </a:extLst>
          </p:cNvPr>
          <p:cNvCxnSpPr>
            <a:cxnSpLocks/>
          </p:cNvCxnSpPr>
          <p:nvPr/>
        </p:nvCxnSpPr>
        <p:spPr>
          <a:xfrm>
            <a:off x="3278392" y="3209844"/>
            <a:ext cx="276654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直線コネクタ 134">
            <a:extLst>
              <a:ext uri="{FF2B5EF4-FFF2-40B4-BE49-F238E27FC236}">
                <a16:creationId xmlns:a16="http://schemas.microsoft.com/office/drawing/2014/main" id="{E280F932-67BE-873B-6436-2E34DA32BFF1}"/>
              </a:ext>
            </a:extLst>
          </p:cNvPr>
          <p:cNvCxnSpPr>
            <a:cxnSpLocks/>
          </p:cNvCxnSpPr>
          <p:nvPr/>
        </p:nvCxnSpPr>
        <p:spPr>
          <a:xfrm flipH="1">
            <a:off x="2666229" y="3189336"/>
            <a:ext cx="340177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線コネクタ 135">
            <a:extLst>
              <a:ext uri="{FF2B5EF4-FFF2-40B4-BE49-F238E27FC236}">
                <a16:creationId xmlns:a16="http://schemas.microsoft.com/office/drawing/2014/main" id="{1CBE89F0-9F25-4661-0B35-9FBF4045E2C0}"/>
              </a:ext>
            </a:extLst>
          </p:cNvPr>
          <p:cNvCxnSpPr>
            <a:cxnSpLocks/>
          </p:cNvCxnSpPr>
          <p:nvPr/>
        </p:nvCxnSpPr>
        <p:spPr>
          <a:xfrm>
            <a:off x="3522193" y="3187901"/>
            <a:ext cx="370685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直線コネクタ 136">
            <a:extLst>
              <a:ext uri="{FF2B5EF4-FFF2-40B4-BE49-F238E27FC236}">
                <a16:creationId xmlns:a16="http://schemas.microsoft.com/office/drawing/2014/main" id="{42C866C4-37DF-9DAE-B97C-E40BBEDA3F9F}"/>
              </a:ext>
            </a:extLst>
          </p:cNvPr>
          <p:cNvCxnSpPr>
            <a:cxnSpLocks/>
          </p:cNvCxnSpPr>
          <p:nvPr/>
        </p:nvCxnSpPr>
        <p:spPr>
          <a:xfrm flipV="1">
            <a:off x="5181082" y="3200380"/>
            <a:ext cx="0" cy="365965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直線コネクタ 137">
            <a:extLst>
              <a:ext uri="{FF2B5EF4-FFF2-40B4-BE49-F238E27FC236}">
                <a16:creationId xmlns:a16="http://schemas.microsoft.com/office/drawing/2014/main" id="{BCFD4474-688B-880C-D099-6F904BB76BCE}"/>
              </a:ext>
            </a:extLst>
          </p:cNvPr>
          <p:cNvCxnSpPr>
            <a:cxnSpLocks/>
          </p:cNvCxnSpPr>
          <p:nvPr/>
        </p:nvCxnSpPr>
        <p:spPr>
          <a:xfrm flipV="1">
            <a:off x="5211869" y="3853147"/>
            <a:ext cx="0" cy="281857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直線コネクタ 138">
            <a:extLst>
              <a:ext uri="{FF2B5EF4-FFF2-40B4-BE49-F238E27FC236}">
                <a16:creationId xmlns:a16="http://schemas.microsoft.com/office/drawing/2014/main" id="{EBA59299-A150-222A-AD8C-426C15FB5CA4}"/>
              </a:ext>
            </a:extLst>
          </p:cNvPr>
          <p:cNvCxnSpPr>
            <a:cxnSpLocks/>
          </p:cNvCxnSpPr>
          <p:nvPr/>
        </p:nvCxnSpPr>
        <p:spPr>
          <a:xfrm flipV="1">
            <a:off x="5176982" y="4082051"/>
            <a:ext cx="0" cy="389688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直線コネクタ 139">
            <a:extLst>
              <a:ext uri="{FF2B5EF4-FFF2-40B4-BE49-F238E27FC236}">
                <a16:creationId xmlns:a16="http://schemas.microsoft.com/office/drawing/2014/main" id="{D968D8D3-26BA-DD66-E22D-75326F185FAE}"/>
              </a:ext>
            </a:extLst>
          </p:cNvPr>
          <p:cNvCxnSpPr>
            <a:cxnSpLocks/>
          </p:cNvCxnSpPr>
          <p:nvPr/>
        </p:nvCxnSpPr>
        <p:spPr>
          <a:xfrm flipV="1">
            <a:off x="5211869" y="3492305"/>
            <a:ext cx="0" cy="342791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直線コネクタ 140">
            <a:extLst>
              <a:ext uri="{FF2B5EF4-FFF2-40B4-BE49-F238E27FC236}">
                <a16:creationId xmlns:a16="http://schemas.microsoft.com/office/drawing/2014/main" id="{DD6D52ED-3C42-5538-FD46-59EB808A1A75}"/>
              </a:ext>
            </a:extLst>
          </p:cNvPr>
          <p:cNvCxnSpPr>
            <a:cxnSpLocks/>
          </p:cNvCxnSpPr>
          <p:nvPr/>
        </p:nvCxnSpPr>
        <p:spPr>
          <a:xfrm flipV="1">
            <a:off x="3917876" y="3181110"/>
            <a:ext cx="0" cy="365965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コネクタ 141">
            <a:extLst>
              <a:ext uri="{FF2B5EF4-FFF2-40B4-BE49-F238E27FC236}">
                <a16:creationId xmlns:a16="http://schemas.microsoft.com/office/drawing/2014/main" id="{57381ACE-9D12-9C5F-9BB0-B050A182347B}"/>
              </a:ext>
            </a:extLst>
          </p:cNvPr>
          <p:cNvCxnSpPr>
            <a:cxnSpLocks/>
          </p:cNvCxnSpPr>
          <p:nvPr/>
        </p:nvCxnSpPr>
        <p:spPr>
          <a:xfrm flipV="1">
            <a:off x="3948663" y="3833877"/>
            <a:ext cx="0" cy="281857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直線コネクタ 142">
            <a:extLst>
              <a:ext uri="{FF2B5EF4-FFF2-40B4-BE49-F238E27FC236}">
                <a16:creationId xmlns:a16="http://schemas.microsoft.com/office/drawing/2014/main" id="{D27088DF-F259-23F9-FD2A-C19C29F3DE1F}"/>
              </a:ext>
            </a:extLst>
          </p:cNvPr>
          <p:cNvCxnSpPr>
            <a:cxnSpLocks/>
          </p:cNvCxnSpPr>
          <p:nvPr/>
        </p:nvCxnSpPr>
        <p:spPr>
          <a:xfrm flipV="1">
            <a:off x="3913776" y="4062781"/>
            <a:ext cx="0" cy="389688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直線コネクタ 143">
            <a:extLst>
              <a:ext uri="{FF2B5EF4-FFF2-40B4-BE49-F238E27FC236}">
                <a16:creationId xmlns:a16="http://schemas.microsoft.com/office/drawing/2014/main" id="{19114518-8583-6C02-89C0-911213758BB8}"/>
              </a:ext>
            </a:extLst>
          </p:cNvPr>
          <p:cNvCxnSpPr>
            <a:cxnSpLocks/>
          </p:cNvCxnSpPr>
          <p:nvPr/>
        </p:nvCxnSpPr>
        <p:spPr>
          <a:xfrm flipV="1">
            <a:off x="3948663" y="3473035"/>
            <a:ext cx="0" cy="342791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直線コネクタ 144">
            <a:extLst>
              <a:ext uri="{FF2B5EF4-FFF2-40B4-BE49-F238E27FC236}">
                <a16:creationId xmlns:a16="http://schemas.microsoft.com/office/drawing/2014/main" id="{9C647DD4-BFA8-2769-A765-AF6CC41D33FF}"/>
              </a:ext>
            </a:extLst>
          </p:cNvPr>
          <p:cNvCxnSpPr>
            <a:cxnSpLocks/>
          </p:cNvCxnSpPr>
          <p:nvPr/>
        </p:nvCxnSpPr>
        <p:spPr>
          <a:xfrm flipV="1">
            <a:off x="5195385" y="4476100"/>
            <a:ext cx="0" cy="365965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直線コネクタ 145">
            <a:extLst>
              <a:ext uri="{FF2B5EF4-FFF2-40B4-BE49-F238E27FC236}">
                <a16:creationId xmlns:a16="http://schemas.microsoft.com/office/drawing/2014/main" id="{B8F3592F-CCE9-5329-DBE4-5ED65EFE5E4C}"/>
              </a:ext>
            </a:extLst>
          </p:cNvPr>
          <p:cNvCxnSpPr>
            <a:cxnSpLocks/>
          </p:cNvCxnSpPr>
          <p:nvPr/>
        </p:nvCxnSpPr>
        <p:spPr>
          <a:xfrm flipV="1">
            <a:off x="5226172" y="5128867"/>
            <a:ext cx="0" cy="281857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直線コネクタ 146">
            <a:extLst>
              <a:ext uri="{FF2B5EF4-FFF2-40B4-BE49-F238E27FC236}">
                <a16:creationId xmlns:a16="http://schemas.microsoft.com/office/drawing/2014/main" id="{E7F9099A-4B8C-6551-AD51-3FE446591236}"/>
              </a:ext>
            </a:extLst>
          </p:cNvPr>
          <p:cNvCxnSpPr>
            <a:cxnSpLocks/>
          </p:cNvCxnSpPr>
          <p:nvPr/>
        </p:nvCxnSpPr>
        <p:spPr>
          <a:xfrm flipV="1">
            <a:off x="5191285" y="5357771"/>
            <a:ext cx="0" cy="389688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直線コネクタ 147">
            <a:extLst>
              <a:ext uri="{FF2B5EF4-FFF2-40B4-BE49-F238E27FC236}">
                <a16:creationId xmlns:a16="http://schemas.microsoft.com/office/drawing/2014/main" id="{72809DF9-D0D5-66E9-D797-AFA1EEFACE19}"/>
              </a:ext>
            </a:extLst>
          </p:cNvPr>
          <p:cNvCxnSpPr>
            <a:cxnSpLocks/>
          </p:cNvCxnSpPr>
          <p:nvPr/>
        </p:nvCxnSpPr>
        <p:spPr>
          <a:xfrm flipV="1">
            <a:off x="5226172" y="4768025"/>
            <a:ext cx="0" cy="342791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直線コネクタ 148">
            <a:extLst>
              <a:ext uri="{FF2B5EF4-FFF2-40B4-BE49-F238E27FC236}">
                <a16:creationId xmlns:a16="http://schemas.microsoft.com/office/drawing/2014/main" id="{5FEC9DD1-8C65-E6B3-E804-B834CE58B47F}"/>
              </a:ext>
            </a:extLst>
          </p:cNvPr>
          <p:cNvCxnSpPr>
            <a:cxnSpLocks/>
          </p:cNvCxnSpPr>
          <p:nvPr/>
        </p:nvCxnSpPr>
        <p:spPr>
          <a:xfrm flipV="1">
            <a:off x="3898457" y="4500663"/>
            <a:ext cx="0" cy="365965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直線コネクタ 149">
            <a:extLst>
              <a:ext uri="{FF2B5EF4-FFF2-40B4-BE49-F238E27FC236}">
                <a16:creationId xmlns:a16="http://schemas.microsoft.com/office/drawing/2014/main" id="{1715061A-4174-E620-CE1A-AFFE8CDD4C5C}"/>
              </a:ext>
            </a:extLst>
          </p:cNvPr>
          <p:cNvCxnSpPr>
            <a:cxnSpLocks/>
          </p:cNvCxnSpPr>
          <p:nvPr/>
        </p:nvCxnSpPr>
        <p:spPr>
          <a:xfrm flipV="1">
            <a:off x="3929244" y="5153430"/>
            <a:ext cx="0" cy="281857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直線コネクタ 150">
            <a:extLst>
              <a:ext uri="{FF2B5EF4-FFF2-40B4-BE49-F238E27FC236}">
                <a16:creationId xmlns:a16="http://schemas.microsoft.com/office/drawing/2014/main" id="{CA0E1EF1-C4B2-F455-4681-65EE58AFF9A9}"/>
              </a:ext>
            </a:extLst>
          </p:cNvPr>
          <p:cNvCxnSpPr>
            <a:cxnSpLocks/>
          </p:cNvCxnSpPr>
          <p:nvPr/>
        </p:nvCxnSpPr>
        <p:spPr>
          <a:xfrm flipV="1">
            <a:off x="3894357" y="5382334"/>
            <a:ext cx="0" cy="389688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直線コネクタ 151">
            <a:extLst>
              <a:ext uri="{FF2B5EF4-FFF2-40B4-BE49-F238E27FC236}">
                <a16:creationId xmlns:a16="http://schemas.microsoft.com/office/drawing/2014/main" id="{8245187D-B7D2-9AF1-6925-0E8E9F50FAA9}"/>
              </a:ext>
            </a:extLst>
          </p:cNvPr>
          <p:cNvCxnSpPr>
            <a:cxnSpLocks/>
          </p:cNvCxnSpPr>
          <p:nvPr/>
        </p:nvCxnSpPr>
        <p:spPr>
          <a:xfrm flipV="1">
            <a:off x="3929244" y="4792588"/>
            <a:ext cx="0" cy="342791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直線コネクタ 152">
            <a:extLst>
              <a:ext uri="{FF2B5EF4-FFF2-40B4-BE49-F238E27FC236}">
                <a16:creationId xmlns:a16="http://schemas.microsoft.com/office/drawing/2014/main" id="{9678BAE6-733F-D160-CD5E-AA8CA917EF91}"/>
              </a:ext>
            </a:extLst>
          </p:cNvPr>
          <p:cNvCxnSpPr>
            <a:cxnSpLocks/>
          </p:cNvCxnSpPr>
          <p:nvPr/>
        </p:nvCxnSpPr>
        <p:spPr>
          <a:xfrm flipV="1">
            <a:off x="2623701" y="4427282"/>
            <a:ext cx="0" cy="365965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直線コネクタ 153">
            <a:extLst>
              <a:ext uri="{FF2B5EF4-FFF2-40B4-BE49-F238E27FC236}">
                <a16:creationId xmlns:a16="http://schemas.microsoft.com/office/drawing/2014/main" id="{4EED4A0D-8750-E174-FAB7-80F37EFA7971}"/>
              </a:ext>
            </a:extLst>
          </p:cNvPr>
          <p:cNvCxnSpPr>
            <a:cxnSpLocks/>
          </p:cNvCxnSpPr>
          <p:nvPr/>
        </p:nvCxnSpPr>
        <p:spPr>
          <a:xfrm flipV="1">
            <a:off x="2654488" y="5080049"/>
            <a:ext cx="0" cy="281857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直線コネクタ 154">
            <a:extLst>
              <a:ext uri="{FF2B5EF4-FFF2-40B4-BE49-F238E27FC236}">
                <a16:creationId xmlns:a16="http://schemas.microsoft.com/office/drawing/2014/main" id="{E0D2C5D6-651C-ACF8-C0DE-EFCF07D50EA3}"/>
              </a:ext>
            </a:extLst>
          </p:cNvPr>
          <p:cNvCxnSpPr>
            <a:cxnSpLocks/>
          </p:cNvCxnSpPr>
          <p:nvPr/>
        </p:nvCxnSpPr>
        <p:spPr>
          <a:xfrm flipV="1">
            <a:off x="2619601" y="5308953"/>
            <a:ext cx="0" cy="389688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直線コネクタ 155">
            <a:extLst>
              <a:ext uri="{FF2B5EF4-FFF2-40B4-BE49-F238E27FC236}">
                <a16:creationId xmlns:a16="http://schemas.microsoft.com/office/drawing/2014/main" id="{D0F8C708-9F26-C25B-B309-31AA079CA272}"/>
              </a:ext>
            </a:extLst>
          </p:cNvPr>
          <p:cNvCxnSpPr>
            <a:cxnSpLocks/>
          </p:cNvCxnSpPr>
          <p:nvPr/>
        </p:nvCxnSpPr>
        <p:spPr>
          <a:xfrm flipV="1">
            <a:off x="2654488" y="4719207"/>
            <a:ext cx="0" cy="342791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直線コネクタ 156">
            <a:extLst>
              <a:ext uri="{FF2B5EF4-FFF2-40B4-BE49-F238E27FC236}">
                <a16:creationId xmlns:a16="http://schemas.microsoft.com/office/drawing/2014/main" id="{9C315BF3-632F-A7CE-AF1C-FBC488702894}"/>
              </a:ext>
            </a:extLst>
          </p:cNvPr>
          <p:cNvCxnSpPr>
            <a:cxnSpLocks/>
          </p:cNvCxnSpPr>
          <p:nvPr/>
        </p:nvCxnSpPr>
        <p:spPr>
          <a:xfrm flipV="1">
            <a:off x="2641526" y="3210705"/>
            <a:ext cx="0" cy="365965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直線コネクタ 157">
            <a:extLst>
              <a:ext uri="{FF2B5EF4-FFF2-40B4-BE49-F238E27FC236}">
                <a16:creationId xmlns:a16="http://schemas.microsoft.com/office/drawing/2014/main" id="{AEF37E71-1FE5-0F7F-D885-3116F116FCED}"/>
              </a:ext>
            </a:extLst>
          </p:cNvPr>
          <p:cNvCxnSpPr>
            <a:cxnSpLocks/>
          </p:cNvCxnSpPr>
          <p:nvPr/>
        </p:nvCxnSpPr>
        <p:spPr>
          <a:xfrm flipV="1">
            <a:off x="2672313" y="3863472"/>
            <a:ext cx="0" cy="281857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直線コネクタ 158">
            <a:extLst>
              <a:ext uri="{FF2B5EF4-FFF2-40B4-BE49-F238E27FC236}">
                <a16:creationId xmlns:a16="http://schemas.microsoft.com/office/drawing/2014/main" id="{5A9B3C87-30CE-EC7A-279E-4F9D10658A06}"/>
              </a:ext>
            </a:extLst>
          </p:cNvPr>
          <p:cNvCxnSpPr>
            <a:cxnSpLocks/>
          </p:cNvCxnSpPr>
          <p:nvPr/>
        </p:nvCxnSpPr>
        <p:spPr>
          <a:xfrm flipV="1">
            <a:off x="2637426" y="4092376"/>
            <a:ext cx="0" cy="389688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線コネクタ 159">
            <a:extLst>
              <a:ext uri="{FF2B5EF4-FFF2-40B4-BE49-F238E27FC236}">
                <a16:creationId xmlns:a16="http://schemas.microsoft.com/office/drawing/2014/main" id="{5BC81ADC-ADED-EF00-3208-961F99D6F10D}"/>
              </a:ext>
            </a:extLst>
          </p:cNvPr>
          <p:cNvCxnSpPr>
            <a:cxnSpLocks/>
          </p:cNvCxnSpPr>
          <p:nvPr/>
        </p:nvCxnSpPr>
        <p:spPr>
          <a:xfrm flipV="1">
            <a:off x="2672313" y="3502630"/>
            <a:ext cx="0" cy="342791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直線コネクタ 160">
            <a:extLst>
              <a:ext uri="{FF2B5EF4-FFF2-40B4-BE49-F238E27FC236}">
                <a16:creationId xmlns:a16="http://schemas.microsoft.com/office/drawing/2014/main" id="{88961EB0-203E-460D-F92F-60A8D899D4BD}"/>
              </a:ext>
            </a:extLst>
          </p:cNvPr>
          <p:cNvCxnSpPr>
            <a:cxnSpLocks/>
          </p:cNvCxnSpPr>
          <p:nvPr/>
        </p:nvCxnSpPr>
        <p:spPr>
          <a:xfrm>
            <a:off x="1695180" y="4445383"/>
            <a:ext cx="268648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直線コネクタ 161">
            <a:extLst>
              <a:ext uri="{FF2B5EF4-FFF2-40B4-BE49-F238E27FC236}">
                <a16:creationId xmlns:a16="http://schemas.microsoft.com/office/drawing/2014/main" id="{3CDB7421-EE28-53CB-2D84-9C11F9A52978}"/>
              </a:ext>
            </a:extLst>
          </p:cNvPr>
          <p:cNvCxnSpPr>
            <a:cxnSpLocks/>
          </p:cNvCxnSpPr>
          <p:nvPr/>
        </p:nvCxnSpPr>
        <p:spPr>
          <a:xfrm>
            <a:off x="2003676" y="4445383"/>
            <a:ext cx="276654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直線コネクタ 162">
            <a:extLst>
              <a:ext uri="{FF2B5EF4-FFF2-40B4-BE49-F238E27FC236}">
                <a16:creationId xmlns:a16="http://schemas.microsoft.com/office/drawing/2014/main" id="{8DB0C130-8C38-2F9B-C304-81E3552BBFA0}"/>
              </a:ext>
            </a:extLst>
          </p:cNvPr>
          <p:cNvCxnSpPr>
            <a:cxnSpLocks/>
          </p:cNvCxnSpPr>
          <p:nvPr/>
        </p:nvCxnSpPr>
        <p:spPr>
          <a:xfrm flipH="1">
            <a:off x="1391513" y="4424875"/>
            <a:ext cx="340177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直線コネクタ 163">
            <a:extLst>
              <a:ext uri="{FF2B5EF4-FFF2-40B4-BE49-F238E27FC236}">
                <a16:creationId xmlns:a16="http://schemas.microsoft.com/office/drawing/2014/main" id="{2BE18800-6CC4-F9F0-100C-AC63B913145F}"/>
              </a:ext>
            </a:extLst>
          </p:cNvPr>
          <p:cNvCxnSpPr>
            <a:cxnSpLocks/>
          </p:cNvCxnSpPr>
          <p:nvPr/>
        </p:nvCxnSpPr>
        <p:spPr>
          <a:xfrm>
            <a:off x="2247477" y="4423440"/>
            <a:ext cx="370685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直線コネクタ 165">
            <a:extLst>
              <a:ext uri="{FF2B5EF4-FFF2-40B4-BE49-F238E27FC236}">
                <a16:creationId xmlns:a16="http://schemas.microsoft.com/office/drawing/2014/main" id="{2B243D2C-45FF-CF6C-FE67-67B9D50C111B}"/>
              </a:ext>
            </a:extLst>
          </p:cNvPr>
          <p:cNvCxnSpPr>
            <a:cxnSpLocks/>
            <a:endCxn id="66" idx="3"/>
          </p:cNvCxnSpPr>
          <p:nvPr/>
        </p:nvCxnSpPr>
        <p:spPr>
          <a:xfrm>
            <a:off x="1349671" y="2222461"/>
            <a:ext cx="12904" cy="2184492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直線コネクタ 166">
            <a:extLst>
              <a:ext uri="{FF2B5EF4-FFF2-40B4-BE49-F238E27FC236}">
                <a16:creationId xmlns:a16="http://schemas.microsoft.com/office/drawing/2014/main" id="{A09B208B-3678-E867-BEB4-7741CAD82A38}"/>
              </a:ext>
            </a:extLst>
          </p:cNvPr>
          <p:cNvCxnSpPr/>
          <p:nvPr/>
        </p:nvCxnSpPr>
        <p:spPr>
          <a:xfrm>
            <a:off x="1362239" y="4454926"/>
            <a:ext cx="6446" cy="1183153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直線コネクタ 171">
            <a:extLst>
              <a:ext uri="{FF2B5EF4-FFF2-40B4-BE49-F238E27FC236}">
                <a16:creationId xmlns:a16="http://schemas.microsoft.com/office/drawing/2014/main" id="{9F3B4EF7-19D2-0106-3A0B-C3341746D13D}"/>
              </a:ext>
            </a:extLst>
          </p:cNvPr>
          <p:cNvCxnSpPr>
            <a:cxnSpLocks/>
          </p:cNvCxnSpPr>
          <p:nvPr/>
        </p:nvCxnSpPr>
        <p:spPr>
          <a:xfrm flipV="1">
            <a:off x="9717686" y="3748540"/>
            <a:ext cx="0" cy="365965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直線コネクタ 172">
            <a:extLst>
              <a:ext uri="{FF2B5EF4-FFF2-40B4-BE49-F238E27FC236}">
                <a16:creationId xmlns:a16="http://schemas.microsoft.com/office/drawing/2014/main" id="{E96A8D9A-C690-A8D6-A946-4E6BF5CCC610}"/>
              </a:ext>
            </a:extLst>
          </p:cNvPr>
          <p:cNvCxnSpPr>
            <a:cxnSpLocks/>
          </p:cNvCxnSpPr>
          <p:nvPr/>
        </p:nvCxnSpPr>
        <p:spPr>
          <a:xfrm flipV="1">
            <a:off x="9748473" y="4401307"/>
            <a:ext cx="0" cy="281857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直線コネクタ 173">
            <a:extLst>
              <a:ext uri="{FF2B5EF4-FFF2-40B4-BE49-F238E27FC236}">
                <a16:creationId xmlns:a16="http://schemas.microsoft.com/office/drawing/2014/main" id="{27C0CEF5-FDE2-BF6F-760E-DDE3A9AE54D5}"/>
              </a:ext>
            </a:extLst>
          </p:cNvPr>
          <p:cNvCxnSpPr>
            <a:cxnSpLocks/>
          </p:cNvCxnSpPr>
          <p:nvPr/>
        </p:nvCxnSpPr>
        <p:spPr>
          <a:xfrm flipV="1">
            <a:off x="9713586" y="4630211"/>
            <a:ext cx="0" cy="389688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直線コネクタ 174">
            <a:extLst>
              <a:ext uri="{FF2B5EF4-FFF2-40B4-BE49-F238E27FC236}">
                <a16:creationId xmlns:a16="http://schemas.microsoft.com/office/drawing/2014/main" id="{BB7FD3B9-2BE9-31F1-ABFB-C698A93BF473}"/>
              </a:ext>
            </a:extLst>
          </p:cNvPr>
          <p:cNvCxnSpPr>
            <a:cxnSpLocks/>
          </p:cNvCxnSpPr>
          <p:nvPr/>
        </p:nvCxnSpPr>
        <p:spPr>
          <a:xfrm flipV="1">
            <a:off x="9748473" y="4040465"/>
            <a:ext cx="0" cy="342791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直線コネクタ 175">
            <a:extLst>
              <a:ext uri="{FF2B5EF4-FFF2-40B4-BE49-F238E27FC236}">
                <a16:creationId xmlns:a16="http://schemas.microsoft.com/office/drawing/2014/main" id="{2E647270-AA44-93DC-2013-D44F5D65B629}"/>
              </a:ext>
            </a:extLst>
          </p:cNvPr>
          <p:cNvCxnSpPr>
            <a:cxnSpLocks/>
          </p:cNvCxnSpPr>
          <p:nvPr/>
        </p:nvCxnSpPr>
        <p:spPr>
          <a:xfrm>
            <a:off x="8791302" y="5101992"/>
            <a:ext cx="268648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直線コネクタ 176">
            <a:extLst>
              <a:ext uri="{FF2B5EF4-FFF2-40B4-BE49-F238E27FC236}">
                <a16:creationId xmlns:a16="http://schemas.microsoft.com/office/drawing/2014/main" id="{9714A044-C96F-27D8-869A-572B7ABDAB0F}"/>
              </a:ext>
            </a:extLst>
          </p:cNvPr>
          <p:cNvCxnSpPr>
            <a:cxnSpLocks/>
          </p:cNvCxnSpPr>
          <p:nvPr/>
        </p:nvCxnSpPr>
        <p:spPr>
          <a:xfrm>
            <a:off x="9099798" y="5101992"/>
            <a:ext cx="276654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直線コネクタ 177">
            <a:extLst>
              <a:ext uri="{FF2B5EF4-FFF2-40B4-BE49-F238E27FC236}">
                <a16:creationId xmlns:a16="http://schemas.microsoft.com/office/drawing/2014/main" id="{3BEBDFD2-4497-1397-4D1A-E9773E7178B4}"/>
              </a:ext>
            </a:extLst>
          </p:cNvPr>
          <p:cNvCxnSpPr>
            <a:cxnSpLocks/>
          </p:cNvCxnSpPr>
          <p:nvPr/>
        </p:nvCxnSpPr>
        <p:spPr>
          <a:xfrm flipH="1">
            <a:off x="8487635" y="5081484"/>
            <a:ext cx="340177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直線コネクタ 178">
            <a:extLst>
              <a:ext uri="{FF2B5EF4-FFF2-40B4-BE49-F238E27FC236}">
                <a16:creationId xmlns:a16="http://schemas.microsoft.com/office/drawing/2014/main" id="{232E9B9D-B3AB-9A96-4DEB-89EFBD4F9696}"/>
              </a:ext>
            </a:extLst>
          </p:cNvPr>
          <p:cNvCxnSpPr>
            <a:cxnSpLocks/>
          </p:cNvCxnSpPr>
          <p:nvPr/>
        </p:nvCxnSpPr>
        <p:spPr>
          <a:xfrm>
            <a:off x="9343599" y="5080049"/>
            <a:ext cx="370685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タイトル 1">
            <a:extLst>
              <a:ext uri="{FF2B5EF4-FFF2-40B4-BE49-F238E27FC236}">
                <a16:creationId xmlns:a16="http://schemas.microsoft.com/office/drawing/2014/main" id="{0953415F-5F36-D172-CC28-9C6DE624E024}"/>
              </a:ext>
            </a:extLst>
          </p:cNvPr>
          <p:cNvSpPr txBox="1">
            <a:spLocks/>
          </p:cNvSpPr>
          <p:nvPr/>
        </p:nvSpPr>
        <p:spPr>
          <a:xfrm>
            <a:off x="10565823" y="2682231"/>
            <a:ext cx="672949" cy="3157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物入</a:t>
            </a:r>
          </a:p>
        </p:txBody>
      </p:sp>
      <p:cxnSp>
        <p:nvCxnSpPr>
          <p:cNvPr id="182" name="直線コネクタ 181">
            <a:extLst>
              <a:ext uri="{FF2B5EF4-FFF2-40B4-BE49-F238E27FC236}">
                <a16:creationId xmlns:a16="http://schemas.microsoft.com/office/drawing/2014/main" id="{97002E91-DDAC-D12E-F9D5-75B689A2D8BA}"/>
              </a:ext>
            </a:extLst>
          </p:cNvPr>
          <p:cNvCxnSpPr>
            <a:cxnSpLocks/>
          </p:cNvCxnSpPr>
          <p:nvPr/>
        </p:nvCxnSpPr>
        <p:spPr>
          <a:xfrm flipH="1">
            <a:off x="10486417" y="2912093"/>
            <a:ext cx="215079" cy="43088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直線コネクタ 183">
            <a:extLst>
              <a:ext uri="{FF2B5EF4-FFF2-40B4-BE49-F238E27FC236}">
                <a16:creationId xmlns:a16="http://schemas.microsoft.com/office/drawing/2014/main" id="{8CE10A3A-271E-D614-2232-85A839FC6F0B}"/>
              </a:ext>
            </a:extLst>
          </p:cNvPr>
          <p:cNvCxnSpPr>
            <a:cxnSpLocks/>
          </p:cNvCxnSpPr>
          <p:nvPr/>
        </p:nvCxnSpPr>
        <p:spPr>
          <a:xfrm flipH="1" flipV="1">
            <a:off x="10222261" y="2429853"/>
            <a:ext cx="483716" cy="41316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直線コネクタ 187">
            <a:extLst>
              <a:ext uri="{FF2B5EF4-FFF2-40B4-BE49-F238E27FC236}">
                <a16:creationId xmlns:a16="http://schemas.microsoft.com/office/drawing/2014/main" id="{40521059-4EEB-C88A-7192-997A318AD0B3}"/>
              </a:ext>
            </a:extLst>
          </p:cNvPr>
          <p:cNvCxnSpPr>
            <a:cxnSpLocks/>
          </p:cNvCxnSpPr>
          <p:nvPr/>
        </p:nvCxnSpPr>
        <p:spPr>
          <a:xfrm>
            <a:off x="10112915" y="5102020"/>
            <a:ext cx="268648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直線コネクタ 188">
            <a:extLst>
              <a:ext uri="{FF2B5EF4-FFF2-40B4-BE49-F238E27FC236}">
                <a16:creationId xmlns:a16="http://schemas.microsoft.com/office/drawing/2014/main" id="{09496118-52F6-DACD-A5C7-AE4B1911582B}"/>
              </a:ext>
            </a:extLst>
          </p:cNvPr>
          <p:cNvCxnSpPr>
            <a:cxnSpLocks/>
          </p:cNvCxnSpPr>
          <p:nvPr/>
        </p:nvCxnSpPr>
        <p:spPr>
          <a:xfrm>
            <a:off x="10421411" y="5102020"/>
            <a:ext cx="276654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直線コネクタ 189">
            <a:extLst>
              <a:ext uri="{FF2B5EF4-FFF2-40B4-BE49-F238E27FC236}">
                <a16:creationId xmlns:a16="http://schemas.microsoft.com/office/drawing/2014/main" id="{AC336885-4495-31E5-E43A-2337A79CAA91}"/>
              </a:ext>
            </a:extLst>
          </p:cNvPr>
          <p:cNvCxnSpPr>
            <a:cxnSpLocks/>
          </p:cNvCxnSpPr>
          <p:nvPr/>
        </p:nvCxnSpPr>
        <p:spPr>
          <a:xfrm flipH="1">
            <a:off x="9809248" y="5081512"/>
            <a:ext cx="340177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直線コネクタ 190">
            <a:extLst>
              <a:ext uri="{FF2B5EF4-FFF2-40B4-BE49-F238E27FC236}">
                <a16:creationId xmlns:a16="http://schemas.microsoft.com/office/drawing/2014/main" id="{F3E8935A-EA4E-233E-8CCF-A49D96C3D16B}"/>
              </a:ext>
            </a:extLst>
          </p:cNvPr>
          <p:cNvCxnSpPr>
            <a:cxnSpLocks/>
          </p:cNvCxnSpPr>
          <p:nvPr/>
        </p:nvCxnSpPr>
        <p:spPr>
          <a:xfrm>
            <a:off x="10665212" y="5080077"/>
            <a:ext cx="370685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直線コネクタ 191">
            <a:extLst>
              <a:ext uri="{FF2B5EF4-FFF2-40B4-BE49-F238E27FC236}">
                <a16:creationId xmlns:a16="http://schemas.microsoft.com/office/drawing/2014/main" id="{FE7B8257-FA48-7A15-8912-4E7FA9ECBE1D}"/>
              </a:ext>
            </a:extLst>
          </p:cNvPr>
          <p:cNvCxnSpPr>
            <a:cxnSpLocks/>
          </p:cNvCxnSpPr>
          <p:nvPr/>
        </p:nvCxnSpPr>
        <p:spPr>
          <a:xfrm>
            <a:off x="10080815" y="3825463"/>
            <a:ext cx="268648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直線コネクタ 192">
            <a:extLst>
              <a:ext uri="{FF2B5EF4-FFF2-40B4-BE49-F238E27FC236}">
                <a16:creationId xmlns:a16="http://schemas.microsoft.com/office/drawing/2014/main" id="{24CC4D36-E17B-B334-2924-E3EB9024D0A2}"/>
              </a:ext>
            </a:extLst>
          </p:cNvPr>
          <p:cNvCxnSpPr>
            <a:cxnSpLocks/>
          </p:cNvCxnSpPr>
          <p:nvPr/>
        </p:nvCxnSpPr>
        <p:spPr>
          <a:xfrm>
            <a:off x="10389311" y="3825463"/>
            <a:ext cx="276654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直線コネクタ 193">
            <a:extLst>
              <a:ext uri="{FF2B5EF4-FFF2-40B4-BE49-F238E27FC236}">
                <a16:creationId xmlns:a16="http://schemas.microsoft.com/office/drawing/2014/main" id="{E96E32B1-052A-4E1A-DD85-664969A3BDF6}"/>
              </a:ext>
            </a:extLst>
          </p:cNvPr>
          <p:cNvCxnSpPr>
            <a:cxnSpLocks/>
          </p:cNvCxnSpPr>
          <p:nvPr/>
        </p:nvCxnSpPr>
        <p:spPr>
          <a:xfrm flipH="1">
            <a:off x="9777148" y="3804955"/>
            <a:ext cx="340177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直線コネクタ 194">
            <a:extLst>
              <a:ext uri="{FF2B5EF4-FFF2-40B4-BE49-F238E27FC236}">
                <a16:creationId xmlns:a16="http://schemas.microsoft.com/office/drawing/2014/main" id="{D923273F-8277-984C-EF52-7FF558FE476D}"/>
              </a:ext>
            </a:extLst>
          </p:cNvPr>
          <p:cNvCxnSpPr>
            <a:cxnSpLocks/>
          </p:cNvCxnSpPr>
          <p:nvPr/>
        </p:nvCxnSpPr>
        <p:spPr>
          <a:xfrm>
            <a:off x="10633112" y="3803520"/>
            <a:ext cx="370685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3FB01381-635F-D962-7714-C4A1BFE25CA5}"/>
              </a:ext>
            </a:extLst>
          </p:cNvPr>
          <p:cNvCxnSpPr>
            <a:cxnSpLocks/>
          </p:cNvCxnSpPr>
          <p:nvPr/>
        </p:nvCxnSpPr>
        <p:spPr>
          <a:xfrm flipH="1">
            <a:off x="2631967" y="2557103"/>
            <a:ext cx="4465" cy="588597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D0C2F395-08CF-BE2C-26EA-7945EC471242}"/>
              </a:ext>
            </a:extLst>
          </p:cNvPr>
          <p:cNvCxnSpPr>
            <a:cxnSpLocks/>
          </p:cNvCxnSpPr>
          <p:nvPr/>
        </p:nvCxnSpPr>
        <p:spPr>
          <a:xfrm>
            <a:off x="1674922" y="4421229"/>
            <a:ext cx="6446" cy="676366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366FC05D-CCED-4596-06EA-2ABE230749C5}"/>
              </a:ext>
            </a:extLst>
          </p:cNvPr>
          <p:cNvCxnSpPr>
            <a:cxnSpLocks/>
          </p:cNvCxnSpPr>
          <p:nvPr/>
        </p:nvCxnSpPr>
        <p:spPr>
          <a:xfrm>
            <a:off x="2203509" y="5715066"/>
            <a:ext cx="0" cy="416763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3997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41</Words>
  <Application>Microsoft Office PowerPoint</Application>
  <PresentationFormat>ワイド画面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母屋間取り概略図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清 竹腰</dc:creator>
  <cp:lastModifiedBy>清 竹腰</cp:lastModifiedBy>
  <cp:revision>28</cp:revision>
  <dcterms:created xsi:type="dcterms:W3CDTF">2025-10-04T03:01:56Z</dcterms:created>
  <dcterms:modified xsi:type="dcterms:W3CDTF">2025-10-16T02:10:17Z</dcterms:modified>
</cp:coreProperties>
</file>